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352" r:id="rId5"/>
    <p:sldId id="362" r:id="rId6"/>
    <p:sldId id="354" r:id="rId7"/>
    <p:sldId id="288" r:id="rId8"/>
    <p:sldId id="289" r:id="rId9"/>
    <p:sldId id="346" r:id="rId10"/>
    <p:sldId id="303" r:id="rId11"/>
    <p:sldId id="304" r:id="rId12"/>
    <p:sldId id="358" r:id="rId13"/>
    <p:sldId id="363" r:id="rId14"/>
    <p:sldId id="286" r:id="rId15"/>
    <p:sldId id="333" r:id="rId16"/>
    <p:sldId id="364" r:id="rId17"/>
    <p:sldId id="365" r:id="rId18"/>
    <p:sldId id="366" r:id="rId19"/>
    <p:sldId id="28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№10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5941255" y="2438295"/>
            <a:ext cx="5828946" cy="25792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Протестировано методом белого ящика: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Сброс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аватарки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рецепта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Удаление рецепта (с зачисткой принадлежащих ему файлов )</a:t>
            </a:r>
          </a:p>
        </p:txBody>
      </p:sp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2DDF8-0F26-4C3E-B98E-E1E80C212565}"/>
              </a:ext>
            </a:extLst>
          </p:cNvPr>
          <p:cNvSpPr txBox="1"/>
          <p:nvPr/>
        </p:nvSpPr>
        <p:spPr>
          <a:xfrm>
            <a:off x="6444668" y="626012"/>
            <a:ext cx="4989342" cy="1540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Сброс </a:t>
            </a:r>
            <a:r>
              <a:rPr lang="ru-RU" sz="40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аватарки</a:t>
            </a: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рецепта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78F0-C908-47B8-9D35-583A2ADA6A8E}"/>
              </a:ext>
            </a:extLst>
          </p:cNvPr>
          <p:cNvSpPr txBox="1"/>
          <p:nvPr/>
        </p:nvSpPr>
        <p:spPr>
          <a:xfrm>
            <a:off x="6743113" y="2521706"/>
            <a:ext cx="4392451" cy="321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B4CAF-ED39-4F5B-B6E3-3E264757B9D3}"/>
              </a:ext>
            </a:extLst>
          </p:cNvPr>
          <p:cNvSpPr txBox="1"/>
          <p:nvPr/>
        </p:nvSpPr>
        <p:spPr>
          <a:xfrm>
            <a:off x="6672775" y="2566950"/>
            <a:ext cx="4761235" cy="2684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Исходное изображение в ФС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PUT-запрос на сервер: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авторизации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Результат удаления изображения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A568BB-B3E0-4A7C-966A-EF55E2351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0266"/>
            <a:ext cx="6001101" cy="15960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5E4834-0993-4D8B-8008-F570CB040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107766" cy="15969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DBCD85-7523-491A-96FE-D2496F42A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16447"/>
            <a:ext cx="6001101" cy="34415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E81273-96C7-4E89-966C-4A25FE62E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5937115"/>
            <a:ext cx="6096000" cy="9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89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D078F0-C908-47B8-9D35-583A2ADA6A8E}"/>
              </a:ext>
            </a:extLst>
          </p:cNvPr>
          <p:cNvSpPr txBox="1"/>
          <p:nvPr/>
        </p:nvSpPr>
        <p:spPr>
          <a:xfrm>
            <a:off x="6743113" y="2521706"/>
            <a:ext cx="4392451" cy="321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B4CAF-ED39-4F5B-B6E3-3E264757B9D3}"/>
              </a:ext>
            </a:extLst>
          </p:cNvPr>
          <p:cNvSpPr txBox="1"/>
          <p:nvPr/>
        </p:nvSpPr>
        <p:spPr>
          <a:xfrm>
            <a:off x="7090186" y="3429000"/>
            <a:ext cx="4634626" cy="2864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Каталог рецепта в ФС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PUT-запрос на сервер: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авторизации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Результат удаления рецепта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директория 25 не существует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)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0C63E-AF5A-40AA-AD1F-2515E691382C}"/>
              </a:ext>
            </a:extLst>
          </p:cNvPr>
          <p:cNvSpPr txBox="1"/>
          <p:nvPr/>
        </p:nvSpPr>
        <p:spPr>
          <a:xfrm>
            <a:off x="7679434" y="190838"/>
            <a:ext cx="3456129" cy="2684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Удаление рецепта (зачистка файлов)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1053E2-E9EC-4B40-A8DF-B708D4F3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841256" cy="13364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AD76FD-A7D9-4DFB-AC77-8D1AEC33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079" y="1420835"/>
            <a:ext cx="5986882" cy="16261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916FFB-BC2A-4259-81C6-97B9BDB2F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44" y="3155362"/>
            <a:ext cx="5969848" cy="22016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C7F0D3D-4BF9-4D12-A2A7-28AFB02AC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79" y="5465356"/>
            <a:ext cx="4096692" cy="13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7E70D-DFFA-49B0-A946-1940A831B9A6}"/>
              </a:ext>
            </a:extLst>
          </p:cNvPr>
          <p:cNvSpPr txBox="1"/>
          <p:nvPr/>
        </p:nvSpPr>
        <p:spPr>
          <a:xfrm>
            <a:off x="6517747" y="3083988"/>
            <a:ext cx="4819086" cy="2300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Разработана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разметка страниц сайта: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рецепта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Страницы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прилагаются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0E2C3E-CCF2-461B-8A1F-D41962DA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41AEE-7D7B-4123-A70B-20C4DBB843AC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 макета страниц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906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0E2802-C271-4209-A89A-7FEDFDA8B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107"/>
            <a:ext cx="12192000" cy="619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3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C98B1BB-78D8-43FE-AAD1-A5DD0275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101"/>
            <a:ext cx="12192000" cy="619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3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42AB9D4-FA35-4CA8-853B-99AB90A1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076"/>
            <a:ext cx="12192000" cy="55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3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85818" y="0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332356" y="1715737"/>
            <a:ext cx="6494006" cy="47272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Реализована возможность сброса изображений (с удалением из ФС) при выполнении запроса на редактирование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Улучшен обработчик удаления рецепта (зачистка принадлежащих ему файлов в ФС)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Внесены незначительные правки в механизм сохранения и отображения изображений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22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407ADC-3C63-440F-B19B-14EF7B5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63507" y="140678"/>
            <a:ext cx="5023459" cy="20257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Сброс изображений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(1)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7097795" y="2533162"/>
            <a:ext cx="4754881" cy="39379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Отправка кодового слова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“reset”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вместо файлов изображений приводит к удалению теоретически уже имеющихся изображений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Метод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сериализатора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Метод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сериализатора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стадии приготовления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3636F2-967F-4EFE-A9A9-9A51AE2D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2" y="2289529"/>
            <a:ext cx="6301098" cy="16016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CE8310-5498-42C6-8883-E8D9FE65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52" y="4222449"/>
            <a:ext cx="6301100" cy="15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63507" y="140678"/>
            <a:ext cx="5023459" cy="20257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Сброс изображений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(2)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DEE6A-6DD7-41D7-8678-D5EACAF0C919}"/>
              </a:ext>
            </a:extLst>
          </p:cNvPr>
          <p:cNvSpPr txBox="1"/>
          <p:nvPr/>
        </p:nvSpPr>
        <p:spPr>
          <a:xfrm>
            <a:off x="7242312" y="3053668"/>
            <a:ext cx="4465848" cy="2587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Фрагмент кода обработчика редактирования данных рецепта: возможность сброса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аватарки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рецепта и картинок стадий приготовления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F7FDFE-8382-48DF-ADDC-9B17E19D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8148985" y="3467466"/>
            <a:ext cx="3583471" cy="2637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Обработчик удаления рецепта: зачистка каталога с файлами рецепта перед удалением записи о рецепте из БД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747E5-8805-4273-A1D6-475B32F39421}"/>
              </a:ext>
            </a:extLst>
          </p:cNvPr>
          <p:cNvSpPr txBox="1"/>
          <p:nvPr/>
        </p:nvSpPr>
        <p:spPr>
          <a:xfrm>
            <a:off x="5565644" y="550006"/>
            <a:ext cx="6321556" cy="16599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Удаление рецепта (зачистка файлов)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98572E-09F9-4CD2-99E1-793025B3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4625"/>
            <a:ext cx="78295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445392" y="350478"/>
            <a:ext cx="8294164" cy="2391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Клиентского функционала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770731" y="3665363"/>
            <a:ext cx="5643486" cy="9017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 изменение данных пользователя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888012" y="665893"/>
            <a:ext cx="6618048" cy="2052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данных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7173019" y="3495498"/>
            <a:ext cx="404803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редактирования данных пользователя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F878AC-8A5D-429D-8EDB-43FBA27F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635057"/>
            <a:ext cx="6319512" cy="20527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CE7DE6-A1AE-4BBE-A627-E3137084E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2000618"/>
            <a:ext cx="6319512" cy="1494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3A2144-BEAA-4C5F-808B-C0D41AD1D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5794227"/>
            <a:ext cx="6319513" cy="10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97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279</Words>
  <Application>Microsoft Office PowerPoint</Application>
  <PresentationFormat>Широкоэкранный</PresentationFormat>
  <Paragraphs>55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Шарафетдинов Вячеслав Алексеевич</cp:lastModifiedBy>
  <cp:revision>221</cp:revision>
  <dcterms:created xsi:type="dcterms:W3CDTF">2020-03-27T17:11:31Z</dcterms:created>
  <dcterms:modified xsi:type="dcterms:W3CDTF">2020-11-16T14:34:19Z</dcterms:modified>
</cp:coreProperties>
</file>